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4a53ba2e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4a53ba2e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4a53ba2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4a53ba2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4a53ba2e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4a53ba2e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4af869bc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4af869bc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4a53ba2e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4a53ba2e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4af869bc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4af869bc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4af869bc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4af869bc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4af869bc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4af869bc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4af869bc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4af869bc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4af869bc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4af869bc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4a53ba2e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e4a53ba2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4af869bc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4af869bc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4af869bc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4af869bc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4af869bc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4af869bc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4af869bc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4af869bc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4af869bc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4af869bc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4af869bc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4af869bc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4af869bc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4af869bc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4af869bc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4af869bc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4bb2aef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4bb2aef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4bb2aef4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4bb2aef4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4a53ba2e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4a53ba2e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4af869bc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4af869bc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4bb2aef4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4bb2aef4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4bad51cb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4bad51cb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4bad51c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4bad51c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4bb2aef4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4bb2aef4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4bad51cb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4bad51c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4bb2aef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4bb2aef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4bad51cb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4bad51cb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4bad51cb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4bad51cb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4a53ba2e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4a53ba2e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4a53ba2e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4a53ba2e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4a53ba2e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4a53ba2e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4a53ba2e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4a53ba2e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4a53ba2e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4a53ba2e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4bad51cb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4bad51cb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gify.io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whiteplamp/IDZ_2_2_/blob/main/IDZ_2/idz_2_2.cpp#L112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catfact.ninja/fact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lincolnloop/python-qrcode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Relationship Id="rId4" Type="http://schemas.openxmlformats.org/officeDocument/2006/relationships/hyperlink" Target="https://pastebin.com/D1U6D4Z0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pypi.org/project/dostoevsky/" TargetMode="External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Что-то там про Python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Немного про git и github</a:t>
            </a:r>
            <a:endParaRPr/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Регаемся на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Скачиваем git клиент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Клонируем ...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Немного про работу с сетью</a:t>
            </a:r>
            <a:endParaRPr/>
          </a:p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 решении различных задач в сфере веб-разработки, нам часто приходится взаимодействовать с HTTP.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Что нам может понадибиться?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Немного про работу с сетью</a:t>
            </a:r>
            <a:endParaRPr/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 решении различных задач в сфере веб-разработки, нам часто приходится взаимодействовать с HTTP.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Что нам может понадибиться?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 - получать информацию с сайта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- отправлять информацию на сайт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Ху ис API?</a:t>
            </a:r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652816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Пример работы с requests</a:t>
            </a:r>
            <a:endParaRPr/>
          </a:p>
        </p:txBody>
      </p:sp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https://agify.io/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не так с этим кодом?</a:t>
            </a:r>
            <a:endParaRPr/>
          </a:p>
        </p:txBody>
      </p:sp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https://github.com/whiteplamp/IDZ_2_2_/blob/main/IDZ_2/idz_2_2.cpp#L112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Важно разбивать код на составляющие</a:t>
            </a:r>
            <a:endParaRPr/>
          </a:p>
        </p:txBody>
      </p:sp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Проще читать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Reuse кода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Сокрытие детализации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Функции в Python</a:t>
            </a:r>
            <a:endParaRPr/>
          </a:p>
        </p:txBody>
      </p:sp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 функциями мы уже сталкивались — len, range и т.д.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Функции в Python</a:t>
            </a:r>
            <a:endParaRPr/>
          </a:p>
        </p:txBody>
      </p:sp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25" y="1483500"/>
            <a:ext cx="5256526" cy="26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Функции в Python</a:t>
            </a:r>
            <a:endParaRPr/>
          </a:p>
        </p:txBody>
      </p:sp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0" y="1384425"/>
            <a:ext cx="619125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там с домашкой?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Функции в Python</a:t>
            </a:r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00" y="1373725"/>
            <a:ext cx="459105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Функции в Python</a:t>
            </a:r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25" y="1234425"/>
            <a:ext cx="45720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Функции в Python</a:t>
            </a:r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25" y="1298700"/>
            <a:ext cx="45720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45025"/>
            <a:ext cx="874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Функции в Python. Произвольное количество параметров</a:t>
            </a:r>
            <a:endParaRPr/>
          </a:p>
        </p:txBody>
      </p:sp>
      <p:pic>
        <p:nvPicPr>
          <p:cNvPr id="185" name="Google Shape;1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50" y="1320150"/>
            <a:ext cx="506730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>
            <p:ph type="title"/>
          </p:nvPr>
        </p:nvSpPr>
        <p:spPr>
          <a:xfrm>
            <a:off x="311700" y="445025"/>
            <a:ext cx="874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Функции в Python. Аргументы по умолчанию</a:t>
            </a:r>
            <a:endParaRPr/>
          </a:p>
        </p:txBody>
      </p:sp>
      <p:pic>
        <p:nvPicPr>
          <p:cNvPr id="191" name="Google Shape;1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00" y="1330850"/>
            <a:ext cx="3621400" cy="26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30850"/>
            <a:ext cx="3779599" cy="26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Функции. Области видимости</a:t>
            </a:r>
            <a:endParaRPr/>
          </a:p>
        </p:txBody>
      </p:sp>
      <p:pic>
        <p:nvPicPr>
          <p:cNvPr id="198" name="Google Shape;1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50" y="1073700"/>
            <a:ext cx="261633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Функции. Области видимости</a:t>
            </a:r>
            <a:endParaRPr/>
          </a:p>
        </p:txBody>
      </p:sp>
      <p:pic>
        <p:nvPicPr>
          <p:cNvPr id="204" name="Google Shape;2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50" y="1073700"/>
            <a:ext cx="261633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8"/>
          <p:cNvSpPr txBox="1"/>
          <p:nvPr/>
        </p:nvSpPr>
        <p:spPr>
          <a:xfrm>
            <a:off x="3868375" y="2325300"/>
            <a:ext cx="382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UnboundLocalError: local variable 'a' referenced before assignment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Небольшая задачка</a:t>
            </a:r>
            <a:endParaRPr/>
          </a:p>
        </p:txBody>
      </p:sp>
      <p:sp>
        <p:nvSpPr>
          <p:cNvPr id="211" name="Google Shape;21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Написать функцию, возвращающую забавный факт о котиках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https://catfact.ninja/fact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requests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Небольшая задачка</a:t>
            </a:r>
            <a:endParaRPr/>
          </a:p>
        </p:txBody>
      </p:sp>
      <p:pic>
        <p:nvPicPr>
          <p:cNvPr id="217" name="Google Shape;2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12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Еще небольшая задачка</a:t>
            </a:r>
            <a:endParaRPr/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75" y="1062975"/>
            <a:ext cx="772155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там с первым заданием?</a:t>
            </a:r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50" y="1266825"/>
            <a:ext cx="400050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Еще небольшая задачка</a:t>
            </a:r>
            <a:endParaRPr/>
          </a:p>
        </p:txBody>
      </p:sp>
      <p:sp>
        <p:nvSpPr>
          <p:cNvPr id="229" name="Google Shape;22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Написать функцию, вычисляющую дату через N дней, после сегодняшнего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datetime.today()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datetime.timedelta()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Еще небольшая задачка</a:t>
            </a:r>
            <a:endParaRPr/>
          </a:p>
        </p:txBody>
      </p:sp>
      <p:pic>
        <p:nvPicPr>
          <p:cNvPr id="235" name="Google Shape;2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50" y="1062975"/>
            <a:ext cx="745090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Лирическое отступление</a:t>
            </a:r>
            <a:endParaRPr/>
          </a:p>
        </p:txBody>
      </p:sp>
      <p:sp>
        <p:nvSpPr>
          <p:cNvPr id="241" name="Google Shape;24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https://github.com/lincolnloop/python-qrcode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44"/>
          <p:cNvPicPr preferRelativeResize="0"/>
          <p:nvPr/>
        </p:nvPicPr>
        <p:blipFill rotWithShape="1">
          <a:blip r:embed="rId4">
            <a:alphaModFix/>
          </a:blip>
          <a:srcRect b="13307" l="13593" r="14371" t="12924"/>
          <a:stretch/>
        </p:blipFill>
        <p:spPr>
          <a:xfrm>
            <a:off x="402200" y="1718550"/>
            <a:ext cx="2912101" cy="3284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4"/>
          <p:cNvPicPr preferRelativeResize="0"/>
          <p:nvPr/>
        </p:nvPicPr>
        <p:blipFill rotWithShape="1">
          <a:blip r:embed="rId5">
            <a:alphaModFix/>
          </a:blip>
          <a:srcRect b="16043" l="14421" r="15160" t="14173"/>
          <a:stretch/>
        </p:blipFill>
        <p:spPr>
          <a:xfrm>
            <a:off x="3791950" y="1677462"/>
            <a:ext cx="3521100" cy="336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Ккк...класссссы</a:t>
            </a:r>
            <a:endParaRPr/>
          </a:p>
        </p:txBody>
      </p:sp>
      <p:pic>
        <p:nvPicPr>
          <p:cNvPr id="249" name="Google Shape;2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00" y="1305825"/>
            <a:ext cx="457200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Ккк...класссссы</a:t>
            </a:r>
            <a:endParaRPr/>
          </a:p>
        </p:txBody>
      </p:sp>
      <p:pic>
        <p:nvPicPr>
          <p:cNvPr id="255" name="Google Shape;2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017725"/>
            <a:ext cx="2358775" cy="408077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6"/>
          <p:cNvSpPr txBox="1"/>
          <p:nvPr/>
        </p:nvSpPr>
        <p:spPr>
          <a:xfrm>
            <a:off x="3439725" y="2325300"/>
            <a:ext cx="463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https://pastebin.com/D1U6D4Z0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Пишем необычный список :)</a:t>
            </a:r>
            <a:endParaRPr/>
          </a:p>
        </p:txBody>
      </p:sp>
      <p:pic>
        <p:nvPicPr>
          <p:cNvPr id="262" name="Google Shape;2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75" y="1093925"/>
            <a:ext cx="3707799" cy="35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Пишем необычный список :)</a:t>
            </a:r>
            <a:endParaRPr/>
          </a:p>
        </p:txBody>
      </p:sp>
      <p:pic>
        <p:nvPicPr>
          <p:cNvPr id="268" name="Google Shape;2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67629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Пишем простого бота для отзывов</a:t>
            </a:r>
            <a:endParaRPr/>
          </a:p>
        </p:txBody>
      </p:sp>
      <p:pic>
        <p:nvPicPr>
          <p:cNvPr id="274" name="Google Shape;2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850" y="1243250"/>
            <a:ext cx="4096725" cy="307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75" y="1877050"/>
            <a:ext cx="2047601" cy="204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9"/>
          <p:cNvSpPr txBox="1"/>
          <p:nvPr/>
        </p:nvSpPr>
        <p:spPr>
          <a:xfrm>
            <a:off x="366875" y="4321725"/>
            <a:ext cx="409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https://vk.com/bestelde_chaos</a:t>
            </a:r>
            <a:endParaRPr sz="1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Анализируем эти отзывы</a:t>
            </a:r>
            <a:endParaRPr/>
          </a:p>
        </p:txBody>
      </p:sp>
      <p:sp>
        <p:nvSpPr>
          <p:cNvPr id="282" name="Google Shape;282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https://pypi.org/project/dostoevsky/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77900"/>
            <a:ext cx="7779548" cy="30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Второе задание?</a:t>
            </a:r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16120" l="15792" r="16429" t="15800"/>
          <a:stretch/>
        </p:blipFill>
        <p:spPr>
          <a:xfrm>
            <a:off x="439325" y="1232325"/>
            <a:ext cx="3150400" cy="340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Третье задание?</a:t>
            </a:r>
            <a:endParaRPr/>
          </a:p>
        </p:txBody>
      </p:sp>
      <p:pic>
        <p:nvPicPr>
          <p:cNvPr id="77" name="Google Shape;77;p17"/>
          <p:cNvPicPr preferRelativeResize="0"/>
          <p:nvPr/>
        </p:nvPicPr>
        <p:blipFill rotWithShape="1">
          <a:blip r:embed="rId3">
            <a:alphaModFix/>
          </a:blip>
          <a:srcRect b="19569" l="15089" r="15214" t="19294"/>
          <a:stretch/>
        </p:blipFill>
        <p:spPr>
          <a:xfrm>
            <a:off x="387900" y="1403750"/>
            <a:ext cx="4617500" cy="311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Четвертое задание?</a:t>
            </a:r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b="17325" l="18018" r="17883" t="16772"/>
          <a:stretch/>
        </p:blipFill>
        <p:spPr>
          <a:xfrm>
            <a:off x="460775" y="1178725"/>
            <a:ext cx="2881153" cy="33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8"/>
          <p:cNvPicPr preferRelativeResize="0"/>
          <p:nvPr/>
        </p:nvPicPr>
        <p:blipFill rotWithShape="1">
          <a:blip r:embed="rId4">
            <a:alphaModFix/>
          </a:blip>
          <a:srcRect b="19505" l="12020" r="13128" t="18158"/>
          <a:stretch/>
        </p:blipFill>
        <p:spPr>
          <a:xfrm>
            <a:off x="3713966" y="1414475"/>
            <a:ext cx="4933534" cy="275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Четвертое задание?</a:t>
            </a:r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00" y="1202275"/>
            <a:ext cx="56959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Пятая задача???????????????????????????????????</a:t>
            </a:r>
            <a:endParaRPr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25" y="1095125"/>
            <a:ext cx="377391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339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